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70" r:id="rId4"/>
    <p:sldId id="266" r:id="rId5"/>
    <p:sldId id="267" r:id="rId6"/>
    <p:sldId id="268" r:id="rId7"/>
    <p:sldId id="269" r:id="rId8"/>
    <p:sldId id="258" r:id="rId9"/>
    <p:sldId id="259" r:id="rId10"/>
    <p:sldId id="261" r:id="rId11"/>
    <p:sldId id="262" r:id="rId12"/>
    <p:sldId id="263" r:id="rId13"/>
    <p:sldId id="265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980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27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62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42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419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25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742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198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88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55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74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34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83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51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57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51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ED15DD-5829-44F3-A065-CA0ED99D5FFA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E29793-8F84-4749-A1D2-084783943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89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565231806" TargetMode="External"/><Relationship Id="rId2" Type="http://schemas.openxmlformats.org/officeDocument/2006/relationships/hyperlink" Target="https://e.rukdobra.ru/npd-doc?npmid=99&amp;npid=56579807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56608565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02130" y="2889662"/>
            <a:ext cx="946265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Родительское собрание на тему: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«Влияние </a:t>
            </a:r>
            <a:r>
              <a:rPr lang="ru-RU" sz="3200" b="1" dirty="0"/>
              <a:t>современных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гаджетов </a:t>
            </a:r>
            <a:r>
              <a:rPr lang="ru-RU" sz="3200" b="1" dirty="0"/>
              <a:t>на детей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1600" b="1" dirty="0">
                <a:solidFill>
                  <a:schemeClr val="bg1"/>
                </a:solidFill>
              </a:rPr>
              <a:t>в группе общеразвивающей   направленности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старшего дошкольного возраста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для детей от 5 до 6 лет  № 1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4624" y="312078"/>
            <a:ext cx="752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автономное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Нижневартовска детский сад №29 «Ёлочка»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088" y="4669536"/>
            <a:ext cx="341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Воспитатели : Сабитова В.Т.</a:t>
            </a:r>
          </a:p>
          <a:p>
            <a:pPr algn="r"/>
            <a:r>
              <a:rPr lang="ru-RU" dirty="0" err="1" smtClean="0"/>
              <a:t>Гатиятуллина</a:t>
            </a:r>
            <a:r>
              <a:rPr lang="ru-RU" dirty="0" smtClean="0"/>
              <a:t> З.Р.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6596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5605" y="514097"/>
            <a:ext cx="6484684" cy="8737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Санэпидрежим в ДОУ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1664"/>
            <a:ext cx="10661226" cy="5096255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 11 января 2021 года носить медицинские маски в здании детского сада обязательно. Мера введена в соответствии с пунктом 1 постановления Главного государственного санитарного врача РФ от 16.10.2020 № 31 «О дополнительных мерах по снижению рисков распространения СОVID-19 в период сезонного подъема заболеваемости острыми респираторными вирусными инфекциями и гриппом».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Также напоминаем, что маска должна плотно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закрывать дыхательные пути – нос и рот. 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случае если маска будет отсутствовать или не будет закрывать дыхательные пути, родители в здание детского сада допущены не будут.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24295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Профилактика острых кишечных и воздушно - капельных инфекций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77" y="685800"/>
            <a:ext cx="5532872" cy="3614738"/>
          </a:xfrm>
        </p:spPr>
      </p:pic>
    </p:spTree>
    <p:extLst>
      <p:ext uri="{BB962C8B-B14F-4D97-AF65-F5344CB8AC3E}">
        <p14:creationId xmlns:p14="http://schemas.microsoft.com/office/powerpoint/2010/main" val="255924376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235528"/>
            <a:ext cx="9369632" cy="79762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Безопасное поведение детей на дороге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280" y="1164936"/>
            <a:ext cx="5086157" cy="47636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Безопасное поведение детей на дороге, проблема нахождения на проезжей части, контроль за поведением и играми детей во время прогулок на улице, а также разъяснение требований ПДД при перевозке несовершеннолетних в салоне транспортных средств.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1164936"/>
            <a:ext cx="6664036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6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006" y="4025735"/>
            <a:ext cx="8534400" cy="11967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Разное: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Соблюдение режима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дня 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Вход по чипам</a:t>
            </a:r>
            <a:endParaRPr lang="ru-RU" dirty="0"/>
          </a:p>
          <a:p>
            <a:r>
              <a:rPr lang="ru-RU" sz="4400" b="1" smtClean="0">
                <a:solidFill>
                  <a:schemeClr val="accent1">
                    <a:lumMod val="50000"/>
                  </a:schemeClr>
                </a:solidFill>
              </a:rPr>
              <a:t>Развиваем речь 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3755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996" y="2707574"/>
            <a:ext cx="8596668" cy="671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656677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742" y="146463"/>
            <a:ext cx="8596668" cy="8589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Повестка: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761" y="1343891"/>
            <a:ext cx="11281558" cy="4697471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Консультация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"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Влияние современных гаджетов на детей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Платные услуги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Новые санитарные правила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Санэпидрежим в ДОУ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Профилактика острых кишечных и воздушно - капельных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инфекций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Безопасное поведение детей на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дороге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Разное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9643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588" y="984112"/>
            <a:ext cx="1087047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Консультация </a:t>
            </a:r>
            <a:br>
              <a:rPr lang="ru-RU" dirty="0"/>
            </a:br>
            <a:r>
              <a:rPr lang="ru-RU" dirty="0"/>
              <a:t>        "Влияние современных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гаджетов </a:t>
            </a:r>
            <a:r>
              <a:rPr lang="ru-RU" dirty="0"/>
              <a:t>на детей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378" y="2810068"/>
            <a:ext cx="5624898" cy="37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2578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024858" cy="578625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Жизнь современного человека уже не представляется без таких вещей, как планшет, телефон, компьютер. Дети, наблюдая за жизнью взрослых, с пелёнок начинают интересоваться гаджетами: раз мама и папа так много внимания уделяют этим вещам, значит, они действительно интересны. Отношение родителей к внедрению гаджетов в жизнь ребёнка неоднозначное: одни активно их используют, другие настойчиво пытаются оградить чадо от современных веяний.</a:t>
            </a:r>
          </a:p>
          <a:p>
            <a:pPr algn="ctr"/>
            <a:r>
              <a:rPr lang="ru-RU" b="1" dirty="0"/>
              <a:t>Не стоит бросаться в крайности, ведь истина, как обычно, где-то между ними. Ребёнок рождается и растёт в современном мире, и современная жизнь предъявляет к человеку достаточно высокие требования. Уже в начальной школе ребёнку понадобится знание компьютера, поэтому старательно не допускать знакомства ребёнка с разными электронными устройствами не очень предусмотрительно. Бесконтрольное использование гаджетов ребёнком тоже не приводит к хорошему, поэтому гаджеты должны быть в жизни детей, но дозировано и под родительским контролем. Рассмотрим подробнее, в чём заключаются плюсы и минусы использования гаджетов.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61681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2778826"/>
            <a:ext cx="10165278" cy="17575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использования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гаджетов: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 временно занять ребёнка в «полевых» условиях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познавательных процессов и получение новых знаний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использования гаджетов:</a:t>
            </a:r>
          </a:p>
          <a:p>
            <a:pPr marL="457200" indent="-457200" algn="ctr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«Однобокость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развивающего эффекта.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Отрицательное влияние на здоровье и физическое развитие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Снижение творческой активности.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Вытеснение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интересов, отношений и привязанностей в виртуальное пространство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Редко, но возможно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наблюдаться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психическое расстройство.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гаджеты занимают все сознание ребёнка, можно говорить о том, что формируется зависимость. Распознать ее можно по следующим признакам: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Ребёнок перестаёт интересоваться реальной жизнью: не играет в игрушки, не стремиться к общению со сверстниками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Отношения с родителями отходят для ребёнка на второй план, и вместо совместного занятия он так же предпочитает проводить время с планшетом или компьютером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Попытки ограничить время за играми и мультиками вызывает бурный протест и истерику.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113" y="858734"/>
            <a:ext cx="2976887" cy="1920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494741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83" y="792678"/>
            <a:ext cx="11756572" cy="5097483"/>
          </a:xfrm>
        </p:spPr>
        <p:txBody>
          <a:bodyPr>
            <a:no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Нормальное интеллектуальное и личностное развитие при таком раскладе невозможно</a:t>
            </a:r>
            <a:r>
              <a:rPr lang="ru-RU" b="1" dirty="0">
                <a:solidFill>
                  <a:schemeClr val="bg1"/>
                </a:solidFill>
              </a:rPr>
              <a:t>, ведь оно может происходить только в реальных отношениях и в реальном мире. Чтобы не допустить зависимости от гаджетов и снизить их негативное влияние, важно использовать их с умом и придерживаться следующих правил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u="sng" dirty="0">
                <a:solidFill>
                  <a:schemeClr val="bg1"/>
                </a:solidFill>
              </a:rPr>
              <a:t>Не допускайте превышения допустимого времени </a:t>
            </a:r>
            <a:r>
              <a:rPr lang="ru-RU" b="1" dirty="0">
                <a:solidFill>
                  <a:schemeClr val="bg1"/>
                </a:solidFill>
              </a:rPr>
              <a:t>нахождения за компьютером/планшетом. Для каждого возраста оно своё. Возможно, ребёнок будет протестовать, но родителям стоит проявить твёрдость. Не забывайте, что вы – взрослый человек, и ответственность за жизнь и здоровье маленького существа лежит на вас.</a:t>
            </a:r>
          </a:p>
          <a:p>
            <a:r>
              <a:rPr lang="ru-RU" b="1" u="sng" dirty="0">
                <a:solidFill>
                  <a:schemeClr val="bg1"/>
                </a:solidFill>
              </a:rPr>
              <a:t>Придерживайтесь возрастных рекомендаций к играм и мультфильмам</a:t>
            </a:r>
            <a:r>
              <a:rPr lang="ru-RU" b="1" dirty="0">
                <a:solidFill>
                  <a:schemeClr val="bg1"/>
                </a:solidFill>
              </a:rPr>
              <a:t>. Не стоит перегружать ребёнка той информацией, которую он не сможет воспринять.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u="sng" dirty="0">
                <a:solidFill>
                  <a:schemeClr val="bg1"/>
                </a:solidFill>
              </a:rPr>
              <a:t>Не используйте гаджеты чтобы «отделаться» от ребёнка без особой надобности. </a:t>
            </a:r>
            <a:r>
              <a:rPr lang="ru-RU" b="1" dirty="0">
                <a:solidFill>
                  <a:schemeClr val="bg1"/>
                </a:solidFill>
              </a:rPr>
              <a:t>В каких-то ситуациях они действительно – спасение, но если мама, к примеру, собирается готовить обед или заниматься домашними делами – лучше включить ребёнка в этот процесс, чем включить ему мультик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Кстати</a:t>
            </a:r>
            <a:r>
              <a:rPr lang="ru-RU" b="1" i="1" dirty="0">
                <a:solidFill>
                  <a:srgbClr val="FF0000"/>
                </a:solidFill>
              </a:rPr>
              <a:t>, давать детям играть в гаджеты перед сном не рекомендуется, так как ребенок может </a:t>
            </a:r>
            <a:r>
              <a:rPr lang="ru-RU" b="1" i="1" dirty="0" err="1">
                <a:solidFill>
                  <a:srgbClr val="FF0000"/>
                </a:solidFill>
              </a:rPr>
              <a:t>перевозбудиться</a:t>
            </a:r>
            <a:r>
              <a:rPr lang="ru-RU" b="1" i="1" dirty="0">
                <a:solidFill>
                  <a:srgbClr val="FF0000"/>
                </a:solidFill>
              </a:rPr>
              <a:t> и от этого плохо спать или не заснуть вовсе.</a:t>
            </a:r>
          </a:p>
        </p:txBody>
      </p:sp>
    </p:spTree>
    <p:extLst>
      <p:ext uri="{BB962C8B-B14F-4D97-AF65-F5344CB8AC3E}">
        <p14:creationId xmlns:p14="http://schemas.microsoft.com/office/powerpoint/2010/main" val="358489531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364" y="2266646"/>
            <a:ext cx="8982303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Таким образом, родителям важно не допустить, чтобы гаджеты в жизни ребёнка стали источником проблем.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Грамотное </a:t>
            </a:r>
            <a:r>
              <a:rPr lang="ru-RU" dirty="0"/>
              <a:t>и умеренное использование гаджетов действительно будет способствовать развитию ребёнка и поможет ему шагать в ногу со временем.</a:t>
            </a:r>
          </a:p>
        </p:txBody>
      </p:sp>
    </p:spTree>
    <p:extLst>
      <p:ext uri="{BB962C8B-B14F-4D97-AF65-F5344CB8AC3E}">
        <p14:creationId xmlns:p14="http://schemas.microsoft.com/office/powerpoint/2010/main" val="214696111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687" y="182880"/>
            <a:ext cx="8596668" cy="7758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Платные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услуги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" y="780288"/>
            <a:ext cx="11814048" cy="5961887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С 1 января 2021 года в силу вступили новые правила по  платным образовательным услугам. (</a:t>
            </a:r>
            <a:r>
              <a:rPr lang="ru-RU" sz="2000" b="1" dirty="0" smtClean="0">
                <a:hlinkClick r:id="rId2"/>
              </a:rPr>
              <a:t>постановление Правительства от 15.09.2020 № 1441</a:t>
            </a:r>
            <a:r>
              <a:rPr lang="ru-RU" sz="2000" b="1" dirty="0" smtClean="0"/>
              <a:t>). Касаются требования только формы договора. Теперь кроме данных заказчика надо вписывать и информацию о законном представителе ребёнка. Эти сведения нужны на тот случай, если договор заключает, например, бабушка. А она по закону права ребенка представлять не может, и обращаться к ней по вопросам воспитания нельзя.</a:t>
            </a:r>
          </a:p>
          <a:p>
            <a:pPr algn="just"/>
            <a:r>
              <a:rPr lang="ru-RU" sz="2000" b="1" dirty="0" smtClean="0"/>
              <a:t>Занятия проводятся в соответствии с новыми санитарными правилами СП 3.1/2.4 3598–20 (</a:t>
            </a:r>
            <a:r>
              <a:rPr lang="ru-RU" sz="2000" b="1" u="sng" dirty="0" err="1" smtClean="0">
                <a:hlinkClick r:id="rId3"/>
              </a:rPr>
              <a:t>Санитарно</a:t>
            </a:r>
            <a:r>
              <a:rPr lang="ru-RU" sz="2000" b="1" u="sng" dirty="0" smtClean="0">
                <a:hlinkClick r:id="rId3"/>
              </a:rPr>
              <a:t> эпидемиологические требования для образовательных организаций (ДОУ, детские сады, </a:t>
            </a:r>
            <a:r>
              <a:rPr lang="ru-RU" sz="2000" b="1" u="sng" dirty="0" err="1" smtClean="0">
                <a:hlinkClick r:id="rId3"/>
              </a:rPr>
              <a:t>щколы</a:t>
            </a:r>
            <a:r>
              <a:rPr lang="ru-RU" sz="2000" b="1" u="sng" dirty="0" smtClean="0">
                <a:hlinkClick r:id="rId3"/>
              </a:rPr>
              <a:t>) в условиях распространения новой </a:t>
            </a:r>
            <a:r>
              <a:rPr lang="ru-RU" sz="2000" b="1" u="sng" dirty="0" err="1" smtClean="0">
                <a:hlinkClick r:id="rId3"/>
              </a:rPr>
              <a:t>коронавирусной</a:t>
            </a:r>
            <a:r>
              <a:rPr lang="ru-RU" sz="2000" b="1" u="sng" dirty="0" smtClean="0">
                <a:hlinkClick r:id="rId3"/>
              </a:rPr>
              <a:t> инфекции (COVID-19)», согласно постановлению Главного санитарного врача РФ от 30.06.2020 № 16</a:t>
            </a:r>
            <a:r>
              <a:rPr lang="ru-RU" sz="2000" b="1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45432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008" y="3194980"/>
            <a:ext cx="7316660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Новые санитарные правила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904" y="1048512"/>
            <a:ext cx="8741664" cy="325255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 1 января 2021 года вступили в силу новые санитарные правила 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ссылка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9177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238</TotalTime>
  <Words>692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3</vt:lpstr>
      <vt:lpstr>Сектор</vt:lpstr>
      <vt:lpstr>Родительское собрание на тему: «Влияние современных  гаджетов на детей»  в группе общеразвивающей   направленности  старшего дошкольного возраста для детей от 5 до 6 лет  № 1  </vt:lpstr>
      <vt:lpstr>Повестка:</vt:lpstr>
      <vt:lpstr>Консультация          "Влияние современных  гаджетов на детей </vt:lpstr>
      <vt:lpstr>Презентация PowerPoint</vt:lpstr>
      <vt:lpstr>Презентация PowerPoint</vt:lpstr>
      <vt:lpstr>Презентация PowerPoint</vt:lpstr>
      <vt:lpstr>Таким образом, родителям важно не допустить, чтобы гаджеты в жизни ребёнка стали источником проблем.  Грамотное и умеренное использование гаджетов действительно будет способствовать развитию ребёнка и поможет ему шагать в ногу со временем.</vt:lpstr>
      <vt:lpstr>Платные услуги </vt:lpstr>
      <vt:lpstr>Новые санитарные правила </vt:lpstr>
      <vt:lpstr>Санэпидрежим в ДОУ </vt:lpstr>
      <vt:lpstr>Профилактика острых кишечных и воздушно - капельных инфекций </vt:lpstr>
      <vt:lpstr>Безопасное поведение детей на дороге </vt:lpstr>
      <vt:lpstr>Разное: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тему:«Традиции семьи и русского народа»  </dc:title>
  <dc:creator>Светлана</dc:creator>
  <cp:lastModifiedBy>связной</cp:lastModifiedBy>
  <cp:revision>15</cp:revision>
  <dcterms:created xsi:type="dcterms:W3CDTF">2021-01-20T04:14:22Z</dcterms:created>
  <dcterms:modified xsi:type="dcterms:W3CDTF">2021-01-27T18:13:54Z</dcterms:modified>
</cp:coreProperties>
</file>